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1B19-E088-4363-9A73-973CA1263B65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5F6-A34D-44AE-965A-6E07FBFDE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2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1B19-E088-4363-9A73-973CA1263B65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5F6-A34D-44AE-965A-6E07FBFDE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9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1B19-E088-4363-9A73-973CA1263B65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5F6-A34D-44AE-965A-6E07FBFDE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42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1B19-E088-4363-9A73-973CA1263B65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5F6-A34D-44AE-965A-6E07FBFDE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6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1B19-E088-4363-9A73-973CA1263B65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5F6-A34D-44AE-965A-6E07FBFDE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4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1B19-E088-4363-9A73-973CA1263B65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5F6-A34D-44AE-965A-6E07FBFDE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2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1B19-E088-4363-9A73-973CA1263B65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5F6-A34D-44AE-965A-6E07FBFDE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8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1B19-E088-4363-9A73-973CA1263B65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5F6-A34D-44AE-965A-6E07FBFDE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7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1B19-E088-4363-9A73-973CA1263B65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5F6-A34D-44AE-965A-6E07FBFDE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1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1B19-E088-4363-9A73-973CA1263B65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5F6-A34D-44AE-965A-6E07FBFDE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6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1B19-E088-4363-9A73-973CA1263B65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55F6-A34D-44AE-965A-6E07FBFDE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8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C1B19-E088-4363-9A73-973CA1263B65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655F6-A34D-44AE-965A-6E07FBFDE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8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4400" b="1" dirty="0" smtClean="0"/>
              <a:t>老虎  </a:t>
            </a:r>
            <a:r>
              <a:rPr lang="en-GB" sz="4400" b="1" dirty="0" err="1" smtClean="0"/>
              <a:t>lǎo</a:t>
            </a:r>
            <a:r>
              <a:rPr lang="en-GB" sz="4400" b="1" dirty="0" smtClean="0"/>
              <a:t> </a:t>
            </a:r>
            <a:r>
              <a:rPr lang="en-GB" sz="4400" b="1" dirty="0" err="1"/>
              <a:t>hǔ</a:t>
            </a:r>
            <a:r>
              <a:rPr lang="en-GB" sz="4400" b="1"/>
              <a:t>   </a:t>
            </a:r>
            <a:r>
              <a:rPr lang="en-GB" sz="4400" b="1" smtClean="0"/>
              <a:t>tiger</a:t>
            </a:r>
            <a:endParaRPr lang="en-GB" sz="4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80468"/>
            <a:ext cx="7920880" cy="54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336704"/>
          </a:xfrm>
        </p:spPr>
        <p:txBody>
          <a:bodyPr/>
          <a:lstStyle/>
          <a:p>
            <a:pPr marL="0" indent="0" fontAlgn="t">
              <a:buNone/>
            </a:pPr>
            <a:r>
              <a:rPr lang="zh-CN" altLang="en-US" b="1" dirty="0" smtClean="0"/>
              <a:t>                        </a:t>
            </a:r>
            <a:r>
              <a:rPr lang="zh-CN" altLang="en-US" sz="4400" b="1" dirty="0" smtClean="0"/>
              <a:t>大熊猫 </a:t>
            </a:r>
            <a:r>
              <a:rPr lang="en-GB" altLang="zh-CN" sz="4400" b="1" dirty="0"/>
              <a:t> </a:t>
            </a:r>
            <a:r>
              <a:rPr lang="en-US" sz="4400" b="1" dirty="0" err="1" smtClean="0"/>
              <a:t>dà</a:t>
            </a:r>
            <a:r>
              <a:rPr lang="en-US" sz="4400" b="1" dirty="0" smtClean="0"/>
              <a:t> </a:t>
            </a:r>
            <a:r>
              <a:rPr lang="en-US" sz="4400" b="1" dirty="0" err="1"/>
              <a:t>xióng</a:t>
            </a:r>
            <a:r>
              <a:rPr lang="en-US" sz="4400" b="1" dirty="0"/>
              <a:t> </a:t>
            </a:r>
            <a:r>
              <a:rPr lang="en-US" sz="4400" b="1" dirty="0" err="1"/>
              <a:t>māo</a:t>
            </a:r>
            <a:r>
              <a:rPr lang="en-GB" sz="4400" b="1" dirty="0"/>
              <a:t>  </a:t>
            </a:r>
            <a:r>
              <a:rPr lang="en-GB" sz="4400" dirty="0" smtClean="0"/>
              <a:t> </a:t>
            </a:r>
          </a:p>
          <a:p>
            <a:pPr marL="0" indent="0" fontAlgn="t">
              <a:buNone/>
            </a:pPr>
            <a:r>
              <a:rPr lang="en-GB" sz="4400" b="1" dirty="0"/>
              <a:t> </a:t>
            </a:r>
            <a:r>
              <a:rPr lang="en-GB" sz="4400" b="1" dirty="0" smtClean="0"/>
              <a:t>                       giant </a:t>
            </a:r>
            <a:r>
              <a:rPr lang="en-GB" sz="4400" b="1" dirty="0"/>
              <a:t>panda</a:t>
            </a:r>
            <a:endParaRPr lang="en-GB" sz="4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8" y="1755800"/>
            <a:ext cx="7560840" cy="46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08712"/>
          </a:xfrm>
        </p:spPr>
        <p:txBody>
          <a:bodyPr/>
          <a:lstStyle/>
          <a:p>
            <a:pPr marL="0" indent="0" fontAlgn="t">
              <a:buNone/>
            </a:pPr>
            <a:r>
              <a:rPr lang="zh-CN" altLang="en-US" b="1" dirty="0" smtClean="0"/>
              <a:t>                     </a:t>
            </a:r>
            <a:r>
              <a:rPr lang="zh-CN" altLang="en-US" sz="4000" b="1" dirty="0" smtClean="0"/>
              <a:t>小熊猫  </a:t>
            </a:r>
            <a:r>
              <a:rPr lang="en-US" sz="4000" b="1" dirty="0" err="1" smtClean="0"/>
              <a:t>xiǎo</a:t>
            </a:r>
            <a:r>
              <a:rPr lang="en-US" sz="4000" b="1" dirty="0" smtClean="0"/>
              <a:t> </a:t>
            </a:r>
            <a:r>
              <a:rPr lang="en-US" sz="4000" b="1" dirty="0" err="1"/>
              <a:t>xióng</a:t>
            </a:r>
            <a:r>
              <a:rPr lang="en-US" sz="4000" b="1" dirty="0"/>
              <a:t> </a:t>
            </a:r>
            <a:r>
              <a:rPr lang="en-US" sz="4000" b="1" dirty="0" err="1" smtClean="0"/>
              <a:t>māo</a:t>
            </a:r>
            <a:r>
              <a:rPr lang="en-GB" sz="4000" b="1" dirty="0" smtClean="0"/>
              <a:t> </a:t>
            </a:r>
          </a:p>
          <a:p>
            <a:pPr marL="0" indent="0" fontAlgn="t">
              <a:buNone/>
            </a:pPr>
            <a:r>
              <a:rPr lang="en-US" sz="4000" b="1" dirty="0" smtClean="0"/>
              <a:t>                         red </a:t>
            </a:r>
            <a:r>
              <a:rPr lang="en-US" sz="4000" b="1" dirty="0"/>
              <a:t>panda</a:t>
            </a:r>
            <a:endParaRPr lang="en-GB" sz="4000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52" y="1916832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6336704"/>
          </a:xfrm>
        </p:spPr>
        <p:txBody>
          <a:bodyPr/>
          <a:lstStyle/>
          <a:p>
            <a:pPr marL="0" indent="0" fontAlgn="t">
              <a:buNone/>
            </a:pPr>
            <a:r>
              <a:rPr lang="zh-CN" altLang="en-US" b="1" dirty="0" smtClean="0"/>
              <a:t>                               </a:t>
            </a:r>
            <a:r>
              <a:rPr lang="zh-CN" altLang="en-US" sz="4000" b="1" dirty="0" smtClean="0"/>
              <a:t>雪豹   </a:t>
            </a:r>
            <a:r>
              <a:rPr lang="en-US" sz="4000" b="1" dirty="0" err="1" smtClean="0"/>
              <a:t>xuě</a:t>
            </a:r>
            <a:r>
              <a:rPr lang="en-US" sz="4000" b="1" dirty="0" smtClean="0"/>
              <a:t> </a:t>
            </a:r>
            <a:r>
              <a:rPr lang="en-US" sz="4000" b="1" dirty="0" err="1"/>
              <a:t>bào</a:t>
            </a:r>
            <a:r>
              <a:rPr lang="en-US" sz="4000" b="1" dirty="0"/>
              <a:t> </a:t>
            </a:r>
            <a:r>
              <a:rPr lang="en-GB" sz="4000" b="1" dirty="0" smtClean="0"/>
              <a:t>  </a:t>
            </a:r>
          </a:p>
          <a:p>
            <a:pPr marL="0" indent="0" fontAlgn="t">
              <a:buNone/>
            </a:pPr>
            <a:r>
              <a:rPr lang="en-GB" sz="4000" b="1" dirty="0"/>
              <a:t> </a:t>
            </a:r>
            <a:r>
              <a:rPr lang="en-GB" sz="4000" b="1" dirty="0" smtClean="0"/>
              <a:t>                        </a:t>
            </a:r>
            <a:r>
              <a:rPr lang="en-US" sz="4000" b="1" dirty="0" smtClean="0"/>
              <a:t>snow leopard</a:t>
            </a:r>
            <a:endParaRPr lang="en-GB" sz="4000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28" y="1556792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 </vt:lpstr>
      <vt:lpstr>PowerPoint Presentation</vt:lpstr>
      <vt:lpstr>PowerPoint Presentation</vt:lpstr>
    </vt:vector>
  </TitlesOfParts>
  <Company>STG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Install Ation</dc:creator>
  <cp:lastModifiedBy>Install Ation</cp:lastModifiedBy>
  <cp:revision>4</cp:revision>
  <dcterms:created xsi:type="dcterms:W3CDTF">2011-11-22T14:54:08Z</dcterms:created>
  <dcterms:modified xsi:type="dcterms:W3CDTF">2011-11-22T15:56:13Z</dcterms:modified>
</cp:coreProperties>
</file>